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2" r:id="rId4"/>
    <p:sldId id="303" r:id="rId5"/>
    <p:sldId id="304" r:id="rId6"/>
    <p:sldId id="258" r:id="rId7"/>
    <p:sldId id="305" r:id="rId8"/>
    <p:sldId id="306" r:id="rId9"/>
    <p:sldId id="311" r:id="rId10"/>
    <p:sldId id="287" r:id="rId11"/>
    <p:sldId id="267" r:id="rId12"/>
    <p:sldId id="268" r:id="rId13"/>
    <p:sldId id="269" r:id="rId14"/>
    <p:sldId id="272" r:id="rId15"/>
    <p:sldId id="299" r:id="rId16"/>
    <p:sldId id="260" r:id="rId17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47095-A220-4796-9509-6D3C052C1E46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A8DB7-DC95-431D-B3A6-0017EC83793D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9791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B99EE-D2DB-4672-99F4-D731EC30D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E9C8FFD-41ED-4CEC-9B38-C2B5AC10B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059DF7-EFCF-40EE-8DCF-FC6CB26D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BBB19F-5257-48E8-9A98-CE20748E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22A67C-049A-4D9C-8BB0-10910965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008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B5E4C9-88FE-4E77-B73A-EA51EFDD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F0518F-0846-426C-BA1D-0557DF3A8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CB0AA5-3382-4DD1-A9FB-C786DF04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B7A386-BB13-45CE-BD21-CECB4A00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F6D034-C4F8-46EE-8C8B-B17EAE62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11640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21A3427-EA5B-4144-B460-56748D8ED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18F3E0-B7F0-48D4-AD73-212B19956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6395B2-056D-484B-AA97-D323D4A9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A5ABA4-31D3-4F2E-BED7-1DB81238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1B80C6-79C6-4071-99B7-BB35A908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20645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CE937-F1FA-45E9-B540-275FA2C0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E95E55-DDFC-4398-AA4A-7F9B0019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387DCE-E91F-4540-88A0-9384458F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5AECC4-3B89-4A9B-8546-833A551A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058796-C2A8-41B3-8F58-51E02522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0666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7349C-A898-4799-8CD6-2B7970E4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41E188-2B43-4B2B-A4F9-F17886B9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42623A-4085-4E89-9619-43F910E6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97BEC-384E-4FFC-8008-0F9387D5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9D7603-CC53-4338-A3A9-2C63BC8F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62587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B570DE-7222-40B5-A3AA-3AF5852D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F6EAA-94B6-4A05-833A-D731A755E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144FF-D72E-4F16-AEC9-4D4C812B3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613A5E-634F-4F19-A791-AE713747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74BDF5-5868-4C99-AE4D-365C24EE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1118F1-4C27-4568-B060-D363A8BD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00132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974375-5F9C-4566-85B0-C43C0D3D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9209F7-D18A-4F89-A64F-B5B50C46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B72087-B036-4A71-87C6-C69DB4EC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01B846-5F45-4CED-B629-A6E913F08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859B479-08F0-4B0E-8EDC-E8C2FBA6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A9FE22-8233-4659-922A-C2629775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90AE82E-4C63-47CA-8F6C-B40D0D7F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F71D4A-DC0B-4D13-B61A-71E2BFC9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39093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A2F7FC-F0D8-4744-B72E-476F6DD2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BA9D10-1E01-4B00-9C83-2387580F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3BF7BC8-7D85-4F16-873D-7BBD0DD3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50DEA06-E27E-4FA5-85ED-710B405A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04427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18EA345-544A-4F92-AEA7-98C6424B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C76F935-6670-4709-837C-2A2DD7D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1783E6-7633-45AE-9761-4F75AF18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93877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05BFD0-BDA7-4B96-B039-DF4B75B7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49965D-73A0-4D38-A4AC-DC5DCA10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53DA84-1B66-410E-B60B-B3D83EAF2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40B11D-26CE-4B17-A7A9-DD973E58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86B805-6753-4B80-B5BD-37ECCF22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DDE562-EDA4-4FC2-A025-C300546A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0532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AEA736-FF77-47F9-90B2-07A4A176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7D7186C-7B7E-49EA-8836-BE88717E7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09AFC6D-3B82-423E-8536-D0B97AA18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C3EE72-29FE-454C-92EE-862E693A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60FDA4-67E7-4BB4-9CE7-6F2881DB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1DB16A-3B7B-40A2-B87F-4077BC4D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7143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AC05F9-1AEC-47FB-96C4-82C088D5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2CABA1-81F9-4C51-B66E-CCEB5ABA9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2B3D48-A4BF-402B-A404-B1E511614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6666-92DE-493F-8CA2-228C82303A64}" type="datetimeFigureOut">
              <a:rPr lang="ar-KW" smtClean="0"/>
              <a:t>26/03/1444</a:t>
            </a:fld>
            <a:endParaRPr lang="ar-KW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0FA8AF-121E-47B0-A55C-99B21F96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8ADAE6-69F9-4A48-B943-2FB3429E7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D1EE-4683-4946-913E-B9A642E9C01E}" type="slidenum">
              <a:rPr lang="ar-KW" smtClean="0"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8052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BA05E78-D25D-4119-BEA7-02A141629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1700031"/>
          </a:xfrm>
        </p:spPr>
        <p:txBody>
          <a:bodyPr anchor="b">
            <a:normAutofit/>
          </a:bodyPr>
          <a:lstStyle/>
          <a:p>
            <a:pPr algn="r"/>
            <a:r>
              <a:rPr lang="ar-K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التنفيذ العملي للتمرين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FAF040-A18D-4D28-AD44-D21D84B8D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7" y="2836320"/>
            <a:ext cx="9433575" cy="1312657"/>
          </a:xfrm>
        </p:spPr>
        <p:txBody>
          <a:bodyPr anchor="t">
            <a:noAutofit/>
          </a:bodyPr>
          <a:lstStyle/>
          <a:p>
            <a:pPr algn="r"/>
            <a:r>
              <a:rPr lang="ar-KW" sz="4000" b="1" dirty="0"/>
              <a:t>- مهارة الشق والقطع.</a:t>
            </a:r>
          </a:p>
          <a:p>
            <a:pPr algn="r"/>
            <a:r>
              <a:rPr lang="ar-KW" sz="4000" b="1" dirty="0"/>
              <a:t>- تنفيذ التركيبة الصناعية.</a:t>
            </a:r>
          </a:p>
          <a:p>
            <a:pPr algn="r"/>
            <a:r>
              <a:rPr lang="ar-KW" sz="4000" b="1" dirty="0"/>
              <a:t>- العدد والأدوات وقواعد الأمن والسلامة المصاحبة لها. </a:t>
            </a:r>
          </a:p>
        </p:txBody>
      </p:sp>
      <p:pic>
        <p:nvPicPr>
          <p:cNvPr id="5" name="رسم 4" descr="منشار">
            <a:extLst>
              <a:ext uri="{FF2B5EF4-FFF2-40B4-BE49-F238E27FC236}">
                <a16:creationId xmlns:a16="http://schemas.microsoft.com/office/drawing/2014/main" id="{6343E444-C15C-4264-B0B9-5CBB2245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3357" y="4388332"/>
            <a:ext cx="1603470" cy="16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1194" t="14769" r="20937" b="23245"/>
          <a:stretch/>
        </p:blipFill>
        <p:spPr>
          <a:xfrm>
            <a:off x="503301" y="853260"/>
            <a:ext cx="3344797" cy="4284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332394" y="5313997"/>
            <a:ext cx="3686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استخدام مساعد البنك النجاري </a:t>
            </a:r>
          </a:p>
          <a:p>
            <a:pPr algn="ctr"/>
            <a:r>
              <a:rPr lang="ar-SA" sz="2000" b="1" dirty="0"/>
              <a:t>في تثبيت الخشب لتسهيل عملية القطع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C188C2-3C1E-404A-AD4A-EBFEFBF19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2017" r="7363" b="68443"/>
          <a:stretch/>
        </p:blipFill>
        <p:spPr>
          <a:xfrm>
            <a:off x="4257676" y="485775"/>
            <a:ext cx="7753350" cy="115252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56B57-43E6-4456-B3C7-53AF4F9FAE3E}"/>
              </a:ext>
            </a:extLst>
          </p:cNvPr>
          <p:cNvSpPr txBox="1"/>
          <p:nvPr/>
        </p:nvSpPr>
        <p:spPr>
          <a:xfrm>
            <a:off x="4933949" y="763041"/>
            <a:ext cx="46767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العدد والأدوات المساعدة</a:t>
            </a:r>
            <a:endParaRPr lang="ar-KW" sz="4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8E5BD2-63E8-4DDC-99D1-D9C759FE6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 b="9835"/>
          <a:stretch/>
        </p:blipFill>
        <p:spPr>
          <a:xfrm>
            <a:off x="4210049" y="1945607"/>
            <a:ext cx="3771901" cy="3214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F41ECA6-D223-4DBB-84AC-C198B924F2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13022"/>
          <a:stretch/>
        </p:blipFill>
        <p:spPr>
          <a:xfrm>
            <a:off x="8343901" y="1945607"/>
            <a:ext cx="3344798" cy="3244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EBAAC6-1FF1-4DEA-80FA-E4AD1723DDEC}"/>
              </a:ext>
            </a:extLst>
          </p:cNvPr>
          <p:cNvSpPr txBox="1"/>
          <p:nvPr/>
        </p:nvSpPr>
        <p:spPr>
          <a:xfrm>
            <a:off x="4257676" y="5409347"/>
            <a:ext cx="35433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صندوق قطعية قاعدة لمجرى سلاح المنشار يتم استخدامها في القطع العرضي</a:t>
            </a:r>
            <a:endParaRPr lang="ar-KW" sz="20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1D44FE-EED7-4E83-ACFC-59C7A26EEE38}"/>
              </a:ext>
            </a:extLst>
          </p:cNvPr>
          <p:cNvSpPr txBox="1"/>
          <p:nvPr/>
        </p:nvSpPr>
        <p:spPr>
          <a:xfrm>
            <a:off x="8343901" y="5412899"/>
            <a:ext cx="33447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فتيلة البنك مثبته بالبنك النجاري لتثبيت</a:t>
            </a:r>
          </a:p>
          <a:p>
            <a:pPr algn="ctr"/>
            <a:r>
              <a:rPr lang="ar-SA" sz="2000" b="1" dirty="0"/>
              <a:t>الخشب أثناء العمل عليه</a:t>
            </a:r>
            <a:endParaRPr lang="ar-KW" sz="2000" b="1" dirty="0"/>
          </a:p>
        </p:txBody>
      </p:sp>
    </p:spTree>
    <p:extLst>
      <p:ext uri="{BB962C8B-B14F-4D97-AF65-F5344CB8AC3E}">
        <p14:creationId xmlns:p14="http://schemas.microsoft.com/office/powerpoint/2010/main" val="7931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117095-B3FE-49AC-9FE6-DDB2E5E5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t="2459" r="2189" b="1747"/>
          <a:stretch/>
        </p:blipFill>
        <p:spPr>
          <a:xfrm>
            <a:off x="248574" y="86827"/>
            <a:ext cx="6010183" cy="5985915"/>
          </a:xfrm>
          <a:prstGeom prst="rect">
            <a:avLst/>
          </a:prstGeom>
        </p:spPr>
      </p:pic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19FB8B49-1E05-40EA-8982-4FAF49B2B8B0}"/>
              </a:ext>
            </a:extLst>
          </p:cNvPr>
          <p:cNvSpPr/>
          <p:nvPr/>
        </p:nvSpPr>
        <p:spPr>
          <a:xfrm>
            <a:off x="7359589" y="177554"/>
            <a:ext cx="3462291" cy="1979721"/>
          </a:xfrm>
          <a:prstGeom prst="wedgeEllipseCallout">
            <a:avLst>
              <a:gd name="adj1" fmla="val -55961"/>
              <a:gd name="adj2" fmla="val 490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التراكيب الصنـاعيـة</a:t>
            </a:r>
            <a:endParaRPr lang="ar-KW" sz="4400" b="1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28888B3-2944-4EC9-8B47-0A5D2CB767D6}"/>
              </a:ext>
            </a:extLst>
          </p:cNvPr>
          <p:cNvSpPr/>
          <p:nvPr/>
        </p:nvSpPr>
        <p:spPr>
          <a:xfrm>
            <a:off x="7124700" y="2699921"/>
            <a:ext cx="4138196" cy="2796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أو تسمى التعاشيق في النجارة والديكور وتستخدم  هذه الطريقة بمختلف أنواعها في تجميع الأخشاب والمشغولات بغرض ربطها وتجميعها</a:t>
            </a:r>
          </a:p>
          <a:p>
            <a:pPr algn="ctr"/>
            <a:r>
              <a:rPr lang="ar-SA" sz="2400" b="1" dirty="0"/>
              <a:t>وأشهرها : نص على نص</a:t>
            </a:r>
          </a:p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69598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064C1BDD-506B-4459-8310-BB07882EAEE3}"/>
              </a:ext>
            </a:extLst>
          </p:cNvPr>
          <p:cNvSpPr txBox="1">
            <a:spLocks/>
          </p:cNvSpPr>
          <p:nvPr/>
        </p:nvSpPr>
        <p:spPr>
          <a:xfrm>
            <a:off x="5581651" y="96675"/>
            <a:ext cx="6076310" cy="235487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dirty="0"/>
              <a:t>التركيبة الصناعية نص على نص</a:t>
            </a:r>
          </a:p>
          <a:p>
            <a:pPr algn="ctr"/>
            <a:endParaRPr lang="ar-SA" sz="3600" dirty="0"/>
          </a:p>
          <a:p>
            <a:pPr marL="685800" indent="-685800" algn="ctr">
              <a:buFont typeface="Arial" charset="0"/>
              <a:buChar char="•"/>
            </a:pPr>
            <a:r>
              <a:rPr lang="ar-SA" sz="3600" dirty="0"/>
              <a:t>تزيد من قوة ومتانة التمرين</a:t>
            </a:r>
          </a:p>
          <a:p>
            <a:pPr marL="685800" indent="-685800" algn="ctr">
              <a:buFont typeface="Arial" charset="0"/>
              <a:buChar char="•"/>
            </a:pPr>
            <a:r>
              <a:rPr lang="ar-SA" sz="3600" dirty="0"/>
              <a:t>تعطي شكل جمالي للتمرين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4CD161-672F-45BD-AB19-305F0409F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46" b="1"/>
          <a:stretch/>
        </p:blipFill>
        <p:spPr>
          <a:xfrm>
            <a:off x="5781676" y="2629065"/>
            <a:ext cx="5962010" cy="41322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00B622-BCC9-4F50-91AD-7EBBD6D1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575"/>
            <a:ext cx="5067300" cy="696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51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8019D2E-0BB0-47C5-9F95-F4E0BA454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1" t="4416" b="4042"/>
          <a:stretch/>
        </p:blipFill>
        <p:spPr>
          <a:xfrm>
            <a:off x="497888" y="487319"/>
            <a:ext cx="10839451" cy="588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40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1778937-339F-416B-9D62-36CF6A3D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5" y="-114301"/>
            <a:ext cx="6252130" cy="641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14D2CD4-3B66-4E7B-817B-15D0AA86BC3D}"/>
              </a:ext>
            </a:extLst>
          </p:cNvPr>
          <p:cNvSpPr txBox="1"/>
          <p:nvPr/>
        </p:nvSpPr>
        <p:spPr>
          <a:xfrm>
            <a:off x="5520770" y="1455480"/>
            <a:ext cx="641032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عند الانتهاء من العمل </a:t>
            </a:r>
          </a:p>
          <a:p>
            <a:pPr algn="ctr"/>
            <a:r>
              <a:rPr lang="ar-SA" sz="4000" b="1" dirty="0"/>
              <a:t>ترتب العدد في </a:t>
            </a:r>
          </a:p>
          <a:p>
            <a:pPr algn="ctr"/>
            <a:r>
              <a:rPr lang="ar-SA" sz="4000" b="1" dirty="0"/>
              <a:t>خزانة حفظ العدد</a:t>
            </a:r>
          </a:p>
          <a:p>
            <a:pPr algn="ctr"/>
            <a:r>
              <a:rPr lang="ar-SA" sz="4000" b="1" dirty="0"/>
              <a:t>ليسهل الوصول إليها</a:t>
            </a:r>
            <a:endParaRPr lang="ar-KW" sz="40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B152D4-63FB-4353-BB4A-975F3022B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 b="9242"/>
          <a:stretch/>
        </p:blipFill>
        <p:spPr>
          <a:xfrm>
            <a:off x="657385" y="295273"/>
            <a:ext cx="502158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89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C22AFBF-B1AE-4AC0-ABED-EA3E1978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19" y="656392"/>
            <a:ext cx="5545215" cy="554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D61F497-5329-44CC-A263-21F95057DD35}"/>
              </a:ext>
            </a:extLst>
          </p:cNvPr>
          <p:cNvSpPr txBox="1"/>
          <p:nvPr/>
        </p:nvSpPr>
        <p:spPr>
          <a:xfrm>
            <a:off x="7350709" y="1864310"/>
            <a:ext cx="406523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5400" b="1" dirty="0"/>
              <a:t>العمل على نقل قياس وشق وقطع التركيبة الصناعية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834DE8-4B1E-45AE-BBCE-D41F07D1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9" y="150575"/>
            <a:ext cx="5336309" cy="655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24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078B4-EB21-443F-9359-4DA4E7B1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2336800"/>
            <a:ext cx="10515600" cy="1325563"/>
          </a:xfrm>
        </p:spPr>
        <p:txBody>
          <a:bodyPr>
            <a:normAutofit/>
          </a:bodyPr>
          <a:lstStyle/>
          <a:p>
            <a:r>
              <a:rPr lang="ar-SA" sz="8000" b="1">
                <a:solidFill>
                  <a:srgbClr val="C00000"/>
                </a:solidFill>
              </a:rPr>
              <a:t>هيا نعمل</a:t>
            </a:r>
            <a:endParaRPr lang="ar-KW" sz="8000" b="1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B590BAD-08F3-450E-A2F1-88A06C2C3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46075"/>
            <a:ext cx="7010400" cy="6007100"/>
          </a:xfrm>
        </p:spPr>
      </p:pic>
    </p:spTree>
    <p:extLst>
      <p:ext uri="{BB962C8B-B14F-4D97-AF65-F5344CB8AC3E}">
        <p14:creationId xmlns:p14="http://schemas.microsoft.com/office/powerpoint/2010/main" val="6287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191A836-9EB8-4693-8C88-C239E574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02" y="74443"/>
            <a:ext cx="8295196" cy="2755253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A4896-42FB-443E-92C4-8DDAD4D8A3E2}"/>
              </a:ext>
            </a:extLst>
          </p:cNvPr>
          <p:cNvSpPr txBox="1"/>
          <p:nvPr/>
        </p:nvSpPr>
        <p:spPr>
          <a:xfrm>
            <a:off x="3258105" y="1098126"/>
            <a:ext cx="479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/>
              <a:t>قواعد الأمن والسلامة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F42A152-17E0-40E6-8496-7DE1C74B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42" y="2870936"/>
            <a:ext cx="2539833" cy="311174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BF0478C-A5C1-497A-8713-A872912D6E63}"/>
              </a:ext>
            </a:extLst>
          </p:cNvPr>
          <p:cNvSpPr txBox="1"/>
          <p:nvPr/>
        </p:nvSpPr>
        <p:spPr>
          <a:xfrm>
            <a:off x="7223957" y="6143348"/>
            <a:ext cx="200758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/>
              <a:t>ارتداء البالطو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BADCECC-4822-4DB1-B055-7FD0557B4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9" y="2914458"/>
            <a:ext cx="2403861" cy="3024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11CDB5-D088-4619-B915-5B12F01744F3}"/>
              </a:ext>
            </a:extLst>
          </p:cNvPr>
          <p:cNvSpPr txBox="1"/>
          <p:nvPr/>
        </p:nvSpPr>
        <p:spPr>
          <a:xfrm>
            <a:off x="3835023" y="6116715"/>
            <a:ext cx="264579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/>
              <a:t>تجنب المزاح بالعدد والأدوات</a:t>
            </a:r>
          </a:p>
        </p:txBody>
      </p:sp>
    </p:spTree>
    <p:extLst>
      <p:ext uri="{BB962C8B-B14F-4D97-AF65-F5344CB8AC3E}">
        <p14:creationId xmlns:p14="http://schemas.microsoft.com/office/powerpoint/2010/main" val="151730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AADB20-AF21-4B00-A1F7-C01ACC48E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7133" r="8168" b="50000"/>
          <a:stretch/>
        </p:blipFill>
        <p:spPr>
          <a:xfrm>
            <a:off x="1642369" y="257452"/>
            <a:ext cx="9445840" cy="170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05A4704-EA31-4371-B740-78DFF7255A9D}"/>
              </a:ext>
            </a:extLst>
          </p:cNvPr>
          <p:cNvSpPr txBox="1"/>
          <p:nvPr/>
        </p:nvSpPr>
        <p:spPr>
          <a:xfrm>
            <a:off x="3946123" y="600647"/>
            <a:ext cx="48383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/>
              <a:t>عـدد الـشـق والـنـشـر</a:t>
            </a:r>
            <a:endParaRPr lang="ar-KW" sz="48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65DD42C-B0CD-4F8C-9AC8-931403C60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91" y="1774839"/>
            <a:ext cx="10557029" cy="501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16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528281-FC09-4593-9629-5561AEE9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120875"/>
            <a:ext cx="11674136" cy="66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006983-DC9C-45F8-811F-0556AEA53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568" y="191949"/>
            <a:ext cx="6418056" cy="647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7494EA-69EA-4C56-AC2A-6D10D3A05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845" b="13657"/>
          <a:stretch/>
        </p:blipFill>
        <p:spPr>
          <a:xfrm>
            <a:off x="812522" y="219971"/>
            <a:ext cx="4521022" cy="371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8A7423C-5726-4CBD-91FC-8DD1B77AD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4" y="3905251"/>
            <a:ext cx="4591050" cy="276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24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F936A68-8E92-43A9-9E81-B669706E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1925"/>
            <a:ext cx="4762500" cy="34099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80380FE-AC45-42F1-9FE4-68582A55247E}"/>
              </a:ext>
            </a:extLst>
          </p:cNvPr>
          <p:cNvSpPr txBox="1"/>
          <p:nvPr/>
        </p:nvSpPr>
        <p:spPr>
          <a:xfrm>
            <a:off x="7791450" y="781050"/>
            <a:ext cx="295275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C00000"/>
                </a:solidFill>
              </a:rPr>
              <a:t>انتبه</a:t>
            </a:r>
            <a:endParaRPr lang="ar-KW" sz="11500" dirty="0">
              <a:solidFill>
                <a:srgbClr val="C000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CB60906-C139-42E2-B460-D3AE082A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495300"/>
            <a:ext cx="3595687" cy="587692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F118C53-4361-4472-9604-DE999A397BF5}"/>
              </a:ext>
            </a:extLst>
          </p:cNvPr>
          <p:cNvSpPr txBox="1"/>
          <p:nvPr/>
        </p:nvSpPr>
        <p:spPr>
          <a:xfrm>
            <a:off x="3990975" y="3963917"/>
            <a:ext cx="784859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- الحرص عند استخدام عدد  النشر.</a:t>
            </a:r>
          </a:p>
          <a:p>
            <a:r>
              <a:rPr lang="ar-SA" sz="2800" b="1" dirty="0">
                <a:solidFill>
                  <a:srgbClr val="C00000"/>
                </a:solidFill>
              </a:rPr>
              <a:t>- الالتزام بالوقفة الصحيحة أثناء العمل على عدد النشر والقطع.</a:t>
            </a:r>
          </a:p>
          <a:p>
            <a:r>
              <a:rPr lang="ar-SA" sz="2800" b="1" dirty="0">
                <a:solidFill>
                  <a:srgbClr val="C00000"/>
                </a:solidFill>
              </a:rPr>
              <a:t>- لبس الكمام أثناء عملية النشر.</a:t>
            </a:r>
          </a:p>
          <a:p>
            <a:r>
              <a:rPr lang="ar-SA" sz="2800" b="1" dirty="0">
                <a:solidFill>
                  <a:srgbClr val="C00000"/>
                </a:solidFill>
              </a:rPr>
              <a:t>- لبس النظارة الواقية أثناء عملية النشر.</a:t>
            </a:r>
          </a:p>
          <a:p>
            <a:endParaRPr lang="ar-KW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11E800-37F8-4120-BE96-EB1578D8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05670"/>
            <a:ext cx="4486275" cy="5646659"/>
          </a:xfrm>
          <a:prstGeom prst="rect">
            <a:avLst/>
          </a:prstGeom>
          <a:ln w="5715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B2AC0F-2940-44AC-97BF-63B4CD2B6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92" y="492919"/>
            <a:ext cx="6034092" cy="61626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E25F6B4-8A3E-4CB7-A568-F41F13191112}"/>
              </a:ext>
            </a:extLst>
          </p:cNvPr>
          <p:cNvSpPr txBox="1"/>
          <p:nvPr/>
        </p:nvSpPr>
        <p:spPr>
          <a:xfrm>
            <a:off x="1571625" y="1404431"/>
            <a:ext cx="3705225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b="1" dirty="0"/>
              <a:t>عدد القطع</a:t>
            </a:r>
            <a:endParaRPr lang="ar-KW" sz="13800" b="1" dirty="0"/>
          </a:p>
        </p:txBody>
      </p:sp>
    </p:spTree>
    <p:extLst>
      <p:ext uri="{BB962C8B-B14F-4D97-AF65-F5344CB8AC3E}">
        <p14:creationId xmlns:p14="http://schemas.microsoft.com/office/powerpoint/2010/main" val="388264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D15467-3B9B-49E6-A6AC-C9C58182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49" y="228599"/>
            <a:ext cx="4429125" cy="55149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5949EA-D693-43B7-9804-020999495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28598"/>
            <a:ext cx="7025368" cy="55149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DB6EE52-DBB7-4B75-A9AD-668DE909D374}"/>
              </a:ext>
            </a:extLst>
          </p:cNvPr>
          <p:cNvSpPr txBox="1"/>
          <p:nvPr/>
        </p:nvSpPr>
        <p:spPr>
          <a:xfrm>
            <a:off x="2047875" y="5905500"/>
            <a:ext cx="80105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الأزاميل                 المشطوف - المستقيم - المناقير</a:t>
            </a:r>
            <a:endParaRPr lang="ar-KW" sz="3200" b="1" dirty="0"/>
          </a:p>
        </p:txBody>
      </p:sp>
      <p:pic>
        <p:nvPicPr>
          <p:cNvPr id="8" name="رسم 7" descr="إصبع سبابة يشير إلى اليمين بظهر يد">
            <a:extLst>
              <a:ext uri="{FF2B5EF4-FFF2-40B4-BE49-F238E27FC236}">
                <a16:creationId xmlns:a16="http://schemas.microsoft.com/office/drawing/2014/main" id="{B5E17D44-3BAC-4D7F-B4CF-63276F3F9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639049" y="5775902"/>
            <a:ext cx="12328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211062" y="142677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دقماغ – مرقة خشب   ....   ازميل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42165">
            <a:off x="1071422" y="1535091"/>
            <a:ext cx="4370744" cy="437074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8766">
            <a:off x="5007311" y="1944392"/>
            <a:ext cx="3861021" cy="3552140"/>
          </a:xfrm>
          <a:prstGeom prst="rect">
            <a:avLst/>
          </a:prstGeom>
        </p:spPr>
      </p:pic>
      <p:pic>
        <p:nvPicPr>
          <p:cNvPr id="1026" name="Picture 2" descr="رئيس خشبية مطرقة مطرقة خشب مُشكَّل بحرفية الهاوي أداة - Buy خشبية  ماليت,خشبية المطرقة,خشبية رئيس ماليت Product on Alibaba.com">
            <a:extLst>
              <a:ext uri="{FF2B5EF4-FFF2-40B4-BE49-F238E27FC236}">
                <a16:creationId xmlns:a16="http://schemas.microsoft.com/office/drawing/2014/main" id="{929710EC-79B0-4709-8D8A-CC442837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20447" r="9147" b="20173"/>
          <a:stretch/>
        </p:blipFill>
        <p:spPr bwMode="auto">
          <a:xfrm rot="2621521">
            <a:off x="7852386" y="2017551"/>
            <a:ext cx="3675746" cy="28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146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178</Words>
  <Application>Microsoft Office PowerPoint</Application>
  <PresentationFormat>شاشة عريضة</PresentationFormat>
  <Paragraphs>35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التنفيذ العملي للتمرين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دقماغ – مرقة خشب   ....   ازميل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هيا نعمل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التنفيذ العملي للتمرين</dc:title>
  <dc:creator>نعيمة حسن</dc:creator>
  <cp:lastModifiedBy>نعيمة حسن</cp:lastModifiedBy>
  <cp:revision>21</cp:revision>
  <dcterms:created xsi:type="dcterms:W3CDTF">2022-10-07T18:39:31Z</dcterms:created>
  <dcterms:modified xsi:type="dcterms:W3CDTF">2022-10-21T18:18:54Z</dcterms:modified>
</cp:coreProperties>
</file>